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9" r:id="rId1"/>
    <p:sldMasterId id="2147483724" r:id="rId2"/>
    <p:sldMasterId id="2147483733" r:id="rId3"/>
    <p:sldMasterId id="2147483745" r:id="rId4"/>
  </p:sldMasterIdLst>
  <p:notesMasterIdLst>
    <p:notesMasterId r:id="rId14"/>
  </p:notesMasterIdLst>
  <p:handoutMasterIdLst>
    <p:handoutMasterId r:id="rId15"/>
  </p:handoutMasterIdLst>
  <p:sldIdLst>
    <p:sldId id="493" r:id="rId5"/>
    <p:sldId id="559" r:id="rId6"/>
    <p:sldId id="560" r:id="rId7"/>
    <p:sldId id="561" r:id="rId8"/>
    <p:sldId id="562" r:id="rId9"/>
    <p:sldId id="563" r:id="rId10"/>
    <p:sldId id="566" r:id="rId11"/>
    <p:sldId id="564" r:id="rId12"/>
    <p:sldId id="565" r:id="rId13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5">
          <p15:clr>
            <a:srgbClr val="A4A3A4"/>
          </p15:clr>
        </p15:guide>
        <p15:guide id="2" orient="horz" pos="4002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errmann, Cynthia A.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6092"/>
    <a:srgbClr val="0F4F97"/>
    <a:srgbClr val="F6CE86"/>
    <a:srgbClr val="AEF8E5"/>
    <a:srgbClr val="0A8464"/>
    <a:srgbClr val="0DB78A"/>
    <a:srgbClr val="D68F10"/>
    <a:srgbClr val="F1B13D"/>
    <a:srgbClr val="10D6A2"/>
    <a:srgbClr val="2DEF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6340" autoAdjust="0"/>
  </p:normalViewPr>
  <p:slideViewPr>
    <p:cSldViewPr snapToGrid="0">
      <p:cViewPr varScale="1">
        <p:scale>
          <a:sx n="124" d="100"/>
          <a:sy n="124" d="100"/>
        </p:scale>
        <p:origin x="1092" y="96"/>
      </p:cViewPr>
      <p:guideLst>
        <p:guide orient="horz" pos="905"/>
        <p:guide orient="horz" pos="400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Objects="1">
      <p:cViewPr varScale="1">
        <p:scale>
          <a:sx n="165" d="100"/>
          <a:sy n="165" d="100"/>
        </p:scale>
        <p:origin x="-5256" y="-112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r">
              <a:defRPr sz="1100"/>
            </a:lvl1pPr>
          </a:lstStyle>
          <a:p>
            <a:fld id="{7A1D2F2F-8618-2143-A89B-2D6D3F007EBC}" type="datetimeFigureOut">
              <a:rPr lang="en-US" smtClean="0">
                <a:latin typeface="Arial"/>
              </a:rPr>
              <a:pPr/>
              <a:t>1/9/2018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l">
              <a:defRPr sz="11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r">
              <a:defRPr sz="1100"/>
            </a:lvl1pPr>
          </a:lstStyle>
          <a:p>
            <a:fld id="{CE221CE3-F987-1944-AB66-8BE5522C5EC6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284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2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/>
          <a:lstStyle>
            <a:lvl1pPr algn="r">
              <a:defRPr sz="1100">
                <a:latin typeface="Arial"/>
              </a:defRPr>
            </a:lvl1pPr>
          </a:lstStyle>
          <a:p>
            <a:fld id="{D8B0A143-2353-BE4A-A6C4-57C9AE3FBC68}" type="datetimeFigureOut">
              <a:rPr lang="en-US" smtClean="0"/>
              <a:pPr/>
              <a:t>1/9/2018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53" tIns="46627" rIns="93253" bIns="4662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5"/>
            <a:ext cx="5618480" cy="4189095"/>
          </a:xfrm>
          <a:prstGeom prst="rect">
            <a:avLst/>
          </a:prstGeom>
        </p:spPr>
        <p:txBody>
          <a:bodyPr vert="horz" lIns="93253" tIns="46627" rIns="93253" bIns="46627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l">
              <a:defRPr sz="11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1"/>
            <a:ext cx="3043343" cy="465455"/>
          </a:xfrm>
          <a:prstGeom prst="rect">
            <a:avLst/>
          </a:prstGeom>
        </p:spPr>
        <p:txBody>
          <a:bodyPr vert="horz" lIns="93253" tIns="46627" rIns="93253" bIns="46627" rtlCol="0" anchor="b"/>
          <a:lstStyle>
            <a:lvl1pPr algn="r">
              <a:defRPr sz="1100">
                <a:latin typeface="Arial"/>
              </a:defRPr>
            </a:lvl1pPr>
          </a:lstStyle>
          <a:p>
            <a:fld id="{4CFDF800-FE0E-A944-8AC1-D57C07B352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7650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FDF800-FE0E-A944-8AC1-D57C07B352F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410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BB555-FBC0-CF49-905F-8961F2D434F8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54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-378" y="6316956"/>
            <a:ext cx="9144000" cy="544880"/>
          </a:xfrm>
          <a:prstGeom prst="rect">
            <a:avLst/>
          </a:prstGeom>
          <a:gradFill flip="none" rotWithShape="1">
            <a:gsLst>
              <a:gs pos="0">
                <a:srgbClr val="294861"/>
              </a:gs>
              <a:gs pos="46000">
                <a:schemeClr val="accent1">
                  <a:lumMod val="50000"/>
                </a:schemeClr>
              </a:gs>
              <a:gs pos="100000">
                <a:srgbClr val="4388B8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3574553"/>
            <a:ext cx="9143245" cy="2742973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0" y="565126"/>
            <a:ext cx="8229600" cy="1447576"/>
          </a:xfrm>
        </p:spPr>
        <p:txBody>
          <a:bodyPr anchor="b" anchorCtr="0"/>
          <a:lstStyle>
            <a:lvl1pPr>
              <a:lnSpc>
                <a:spcPts val="3800"/>
              </a:lnSpc>
              <a:defRPr sz="3600" b="1" i="0">
                <a:solidFill>
                  <a:schemeClr val="accent1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7201" y="2024863"/>
            <a:ext cx="5629274" cy="369888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buNone/>
              <a:defRPr sz="2000" b="0"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1" y="3096715"/>
            <a:ext cx="4572000" cy="477838"/>
          </a:xfrm>
        </p:spPr>
        <p:txBody>
          <a:bodyPr rIns="182880" anchor="b" anchorCtr="0">
            <a:noAutofit/>
          </a:bodyPr>
          <a:lstStyle>
            <a:lvl1pPr marL="57150" indent="0" algn="r">
              <a:spcBef>
                <a:spcPts val="0"/>
              </a:spcBef>
              <a:buNone/>
              <a:defRPr sz="1600" b="0"/>
            </a:lvl1pPr>
            <a:lvl2pPr marL="342900" indent="0" algn="r">
              <a:buNone/>
              <a:defRPr sz="1600" b="0"/>
            </a:lvl2pPr>
            <a:lvl3pPr marL="628650" indent="0" algn="r">
              <a:buNone/>
              <a:defRPr sz="1600" b="0"/>
            </a:lvl3pPr>
            <a:lvl4pPr marL="857250" indent="0" algn="r">
              <a:buNone/>
              <a:defRPr sz="1600" b="0"/>
            </a:lvl4pPr>
            <a:lvl5pPr marL="1085850" indent="0" algn="r">
              <a:buNone/>
              <a:defRPr sz="1600" b="0"/>
            </a:lvl5pPr>
          </a:lstStyle>
          <a:p>
            <a:pPr lvl="0"/>
            <a:r>
              <a:rPr lang="en-US" dirty="0"/>
              <a:t>Authors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8385" y="6416000"/>
            <a:ext cx="4503614" cy="43550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algn="l" defTabSz="457200" rtl="0" eaLnBrk="1" latinLnBrk="0" hangingPunct="1">
              <a:lnSpc>
                <a:spcPct val="90000"/>
              </a:lnSpc>
              <a:spcAft>
                <a:spcPts val="300"/>
              </a:spcAft>
            </a:pPr>
            <a:r>
              <a:rPr lang="en-US" sz="8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LLNL-PRES-XXXXXX</a:t>
            </a:r>
          </a:p>
          <a:p>
            <a:pPr marL="0" algn="l" defTabSz="457200" rtl="0" eaLnBrk="1" latinLnBrk="0" hangingPunct="1">
              <a:lnSpc>
                <a:spcPct val="90000"/>
              </a:lnSpc>
              <a:spcAft>
                <a:spcPts val="600"/>
              </a:spcAft>
            </a:pP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This work was performed under the auspices of the</a:t>
            </a:r>
            <a:r>
              <a:rPr lang="en-US" sz="7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U.S. Department of Energy by Lawrence Livermore National Laboratory under contract DE-AC52-07NA27344.</a:t>
            </a:r>
            <a:r>
              <a:rPr lang="en-US" sz="700" kern="1200" baseline="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700" kern="1200" dirty="0">
                <a:solidFill>
                  <a:schemeClr val="bg1"/>
                </a:solidFill>
                <a:effectLst/>
                <a:latin typeface="Arial"/>
                <a:ea typeface="+mn-ea"/>
                <a:cs typeface="Arial"/>
              </a:rPr>
              <a:t>Lawrence Livermore National Security, LLC</a:t>
            </a:r>
          </a:p>
        </p:txBody>
      </p:sp>
      <p:pic>
        <p:nvPicPr>
          <p:cNvPr id="18" name="Picture 17" descr="LLNL_Logo_WHT-LR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7061" y="6446832"/>
            <a:ext cx="1865206" cy="31467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0"/>
            <a:ext cx="9144000" cy="11288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latin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LNL_Logo_WHT-LR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852" y="5437487"/>
            <a:ext cx="3602498" cy="6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89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489" y="2609273"/>
            <a:ext cx="8229023" cy="900545"/>
          </a:xfrm>
          <a:prstGeom prst="rect">
            <a:avLst/>
          </a:prstGeom>
          <a:effectLst>
            <a:outerShdw blurRad="38100" dist="38100" dir="2700000">
              <a:srgbClr val="000000">
                <a:alpha val="35000"/>
              </a:srgbClr>
            </a:outerShdw>
          </a:effectLst>
        </p:spPr>
        <p:txBody>
          <a:bodyPr vert="horz" lIns="83119" tIns="41559" rIns="83119" bIns="41559" anchor="t"/>
          <a:lstStyle>
            <a:lvl1pPr algn="ctr">
              <a:defRPr sz="2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857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54255" y="276496"/>
            <a:ext cx="7019636" cy="7042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123554" y="1417109"/>
            <a:ext cx="6912083" cy="4748406"/>
          </a:xfrm>
          <a:prstGeom prst="rect">
            <a:avLst/>
          </a:prstGeom>
        </p:spPr>
        <p:txBody>
          <a:bodyPr lIns="83119" tIns="41559" rIns="83119" bIns="41559"/>
          <a:lstStyle>
            <a:lvl1pPr marL="154405" indent="-154405">
              <a:defRPr sz="1600" b="1" i="0">
                <a:latin typeface="Arial"/>
                <a:cs typeface="Arial"/>
              </a:defRPr>
            </a:lvl1pPr>
            <a:lvl2pPr marL="648328" indent="-282604">
              <a:spcBef>
                <a:spcPts val="273"/>
              </a:spcBef>
              <a:buFont typeface="Arial"/>
              <a:buChar char="—"/>
              <a:defRPr sz="1600" b="1" i="0">
                <a:latin typeface="Arial"/>
                <a:cs typeface="Arial"/>
              </a:defRPr>
            </a:lvl2pPr>
            <a:lvl3pPr marL="1063923">
              <a:buFont typeface="Lucida Grande"/>
              <a:buChar char="–"/>
              <a:defRPr sz="1600" b="1" i="0">
                <a:latin typeface="Arial"/>
                <a:cs typeface="Arial"/>
              </a:defRPr>
            </a:lvl3pPr>
            <a:lvl4pPr>
              <a:defRPr sz="1600" b="1" i="0">
                <a:latin typeface="Arial"/>
                <a:cs typeface="Arial"/>
              </a:defRPr>
            </a:lvl4pPr>
            <a:lvl5pPr>
              <a:buNone/>
              <a:defRPr sz="1600" b="1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41234" y="6678278"/>
            <a:ext cx="207820" cy="9233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r">
              <a:defRPr sz="600" b="1" i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78DCE5C6-CC67-AD46-BF96-E669D46017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3711" y="6678008"/>
            <a:ext cx="2133600" cy="9233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algn="l" defTabSz="457154" rtl="0" eaLnBrk="1" latinLnBrk="0" hangingPunct="1">
              <a:defRPr lang="en-US" sz="600" b="1" i="0" kern="120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dirty="0"/>
              <a:t>NIF-0000-00000s2.ppt </a:t>
            </a:r>
          </a:p>
        </p:txBody>
      </p:sp>
    </p:spTree>
    <p:extLst>
      <p:ext uri="{BB962C8B-B14F-4D97-AF65-F5344CB8AC3E}">
        <p14:creationId xmlns:p14="http://schemas.microsoft.com/office/powerpoint/2010/main" val="3773775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Colum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54255" y="276496"/>
            <a:ext cx="7019636" cy="7042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123554" y="1417109"/>
            <a:ext cx="3817901" cy="4748406"/>
          </a:xfrm>
          <a:prstGeom prst="rect">
            <a:avLst/>
          </a:prstGeom>
        </p:spPr>
        <p:txBody>
          <a:bodyPr lIns="83119" tIns="41559" rIns="83119" bIns="41559"/>
          <a:lstStyle>
            <a:lvl1pPr marL="154405" indent="-154405">
              <a:defRPr sz="1600" b="1" i="0">
                <a:latin typeface="Arial"/>
                <a:cs typeface="Arial"/>
              </a:defRPr>
            </a:lvl1pPr>
            <a:lvl2pPr marL="648328" indent="-282604">
              <a:spcBef>
                <a:spcPts val="273"/>
              </a:spcBef>
              <a:buFont typeface="Arial"/>
              <a:buChar char="—"/>
              <a:defRPr sz="1600" b="1" i="0">
                <a:latin typeface="Arial"/>
                <a:cs typeface="Arial"/>
              </a:defRPr>
            </a:lvl2pPr>
            <a:lvl3pPr marL="1063923">
              <a:buFont typeface="Lucida Grande"/>
              <a:buChar char="–"/>
              <a:defRPr sz="1600" b="1" i="0">
                <a:latin typeface="Arial"/>
                <a:cs typeface="Arial"/>
              </a:defRPr>
            </a:lvl3pPr>
            <a:lvl4pPr>
              <a:defRPr sz="1600" b="1" i="0">
                <a:latin typeface="Arial"/>
                <a:cs typeface="Arial"/>
              </a:defRPr>
            </a:lvl4pPr>
            <a:lvl5pPr>
              <a:buNone/>
              <a:defRPr sz="1600" b="1" i="0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9851" y="6676612"/>
            <a:ext cx="2895600" cy="9233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algn="ctr" defTabSz="457154" rtl="0" eaLnBrk="1" latinLnBrk="0" hangingPunct="1">
              <a:defRPr lang="en-US" sz="600" b="1" i="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dirty="0"/>
              <a:t>Author—NIC Review, December 2009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41234" y="6678278"/>
            <a:ext cx="207820" cy="9233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r">
              <a:defRPr sz="600" b="1" i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78DCE5C6-CC67-AD46-BF96-E669D46017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3711" y="6678008"/>
            <a:ext cx="2133600" cy="9233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algn="l" defTabSz="457154" rtl="0" eaLnBrk="1" latinLnBrk="0" hangingPunct="1">
              <a:defRPr lang="en-US" sz="600" b="1" i="0" kern="120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dirty="0"/>
              <a:t>NIF-0000-00000s2.ppt </a:t>
            </a:r>
          </a:p>
        </p:txBody>
      </p:sp>
    </p:spTree>
    <p:extLst>
      <p:ext uri="{BB962C8B-B14F-4D97-AF65-F5344CB8AC3E}">
        <p14:creationId xmlns:p14="http://schemas.microsoft.com/office/powerpoint/2010/main" val="2108352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Text Box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54255" y="276496"/>
            <a:ext cx="7019636" cy="7042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2200" b="1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9851" y="6676612"/>
            <a:ext cx="2895600" cy="9233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algn="ctr" defTabSz="457154" rtl="0" eaLnBrk="1" latinLnBrk="0" hangingPunct="1">
              <a:defRPr lang="en-US" sz="600" b="1" i="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dirty="0"/>
              <a:t>Author—NIC Review, December 2009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41234" y="6678278"/>
            <a:ext cx="207820" cy="9233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r">
              <a:defRPr sz="600" b="1" i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fld id="{78DCE5C6-CC67-AD46-BF96-E669D460172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3711" y="6678008"/>
            <a:ext cx="2133600" cy="9233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algn="l" defTabSz="457154" rtl="0" eaLnBrk="1" latinLnBrk="0" hangingPunct="1">
              <a:defRPr lang="en-US" sz="600" b="1" i="0" kern="120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dirty="0"/>
              <a:t>NIF-0000-00000s2.ppt </a:t>
            </a:r>
          </a:p>
        </p:txBody>
      </p:sp>
    </p:spTree>
    <p:extLst>
      <p:ext uri="{BB962C8B-B14F-4D97-AF65-F5344CB8AC3E}">
        <p14:creationId xmlns:p14="http://schemas.microsoft.com/office/powerpoint/2010/main" val="2494241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9851" y="6676612"/>
            <a:ext cx="2895600" cy="92333"/>
          </a:xfrm>
          <a:prstGeom prst="rect">
            <a:avLst/>
          </a:prstGeom>
          <a:effectLst>
            <a:outerShdw blurRad="25400" dist="12700" dir="2700000">
              <a:srgbClr val="000000">
                <a:alpha val="75000"/>
              </a:srgbClr>
            </a:outerShdw>
          </a:effectLst>
        </p:spPr>
        <p:txBody>
          <a:bodyPr vert="horz" wrap="square" lIns="0" tIns="0" rIns="0" bIns="0" rtlCol="0" anchor="b" anchorCtr="0">
            <a:spAutoFit/>
          </a:bodyPr>
          <a:lstStyle>
            <a:lvl1pPr marL="0" algn="ctr" defTabSz="457154" rtl="0" eaLnBrk="1" latinLnBrk="0" hangingPunct="1">
              <a:defRPr lang="en-US" sz="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dirty="0">
                <a:solidFill>
                  <a:prstClr val="white"/>
                </a:solidFill>
              </a:rPr>
              <a:t>Author—NIC Review, December 2009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41234" y="6678278"/>
            <a:ext cx="207820" cy="92333"/>
          </a:xfrm>
          <a:prstGeom prst="rect">
            <a:avLst/>
          </a:prstGeom>
          <a:effectLst>
            <a:outerShdw blurRad="25400" dist="12700" dir="2700000">
              <a:srgbClr val="000000">
                <a:alpha val="75000"/>
              </a:srgbClr>
            </a:outerShdw>
          </a:effectLst>
        </p:spPr>
        <p:txBody>
          <a:bodyPr wrap="square" lIns="0" tIns="0" rIns="0" bIns="0" anchor="b" anchorCtr="0">
            <a:spAutoFit/>
          </a:bodyPr>
          <a:lstStyle>
            <a:lvl1pPr algn="r"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78DCE5C6-CC67-AD46-BF96-E669D460172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203711" y="6678008"/>
            <a:ext cx="2133600" cy="92333"/>
          </a:xfrm>
          <a:prstGeom prst="rect">
            <a:avLst/>
          </a:prstGeom>
          <a:effectLst>
            <a:outerShdw blurRad="25400" dist="12700" dir="2700000">
              <a:srgbClr val="000000">
                <a:alpha val="75000"/>
              </a:srgbClr>
            </a:outerShdw>
          </a:effectLst>
        </p:spPr>
        <p:txBody>
          <a:bodyPr vert="horz" wrap="square" lIns="0" tIns="0" rIns="0" bIns="0" rtlCol="0" anchor="b" anchorCtr="0">
            <a:spAutoFit/>
          </a:bodyPr>
          <a:lstStyle>
            <a:lvl1pPr marL="0" algn="l" defTabSz="457154" rtl="0" eaLnBrk="1" latinLnBrk="0" hangingPunct="1">
              <a:defRPr lang="en-US" sz="6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dirty="0">
                <a:solidFill>
                  <a:prstClr val="white"/>
                </a:solidFill>
              </a:rPr>
              <a:t>NIF-0000-00000s2.ppt </a:t>
            </a:r>
          </a:p>
        </p:txBody>
      </p:sp>
    </p:spTree>
    <p:extLst>
      <p:ext uri="{BB962C8B-B14F-4D97-AF65-F5344CB8AC3E}">
        <p14:creationId xmlns:p14="http://schemas.microsoft.com/office/powerpoint/2010/main" val="318881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White Bkg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9851" y="6676612"/>
            <a:ext cx="2895600" cy="92333"/>
          </a:xfrm>
          <a:prstGeom prst="rect">
            <a:avLst/>
          </a:prstGeom>
          <a:effectLst>
            <a:outerShdw blurRad="25400" dist="12700" dir="2700000">
              <a:srgbClr val="000000">
                <a:alpha val="75000"/>
              </a:srgbClr>
            </a:outerShdw>
          </a:effectLst>
        </p:spPr>
        <p:txBody>
          <a:bodyPr vert="horz" wrap="square" lIns="0" tIns="0" rIns="0" bIns="0" rtlCol="0" anchor="b" anchorCtr="0">
            <a:spAutoFit/>
          </a:bodyPr>
          <a:lstStyle>
            <a:lvl1pPr marL="0" algn="ctr" defTabSz="457154" rtl="0" eaLnBrk="1" latinLnBrk="0" hangingPunct="1">
              <a:defRPr lang="en-US" sz="600" b="1" i="0" kern="1200" dirty="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dirty="0">
                <a:solidFill>
                  <a:prstClr val="white"/>
                </a:solidFill>
              </a:rPr>
              <a:t>Author—NIC Review, December 2009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41234" y="6678278"/>
            <a:ext cx="207820" cy="92333"/>
          </a:xfrm>
          <a:prstGeom prst="rect">
            <a:avLst/>
          </a:prstGeom>
          <a:effectLst>
            <a:outerShdw blurRad="25400" dist="12700" dir="2700000">
              <a:srgbClr val="000000">
                <a:alpha val="75000"/>
              </a:srgbClr>
            </a:outerShdw>
          </a:effectLst>
        </p:spPr>
        <p:txBody>
          <a:bodyPr wrap="square" lIns="0" tIns="0" rIns="0" bIns="0" anchor="b" anchorCtr="0">
            <a:spAutoFit/>
          </a:bodyPr>
          <a:lstStyle>
            <a:lvl1pPr algn="r"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78DCE5C6-CC67-AD46-BF96-E669D460172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10"/>
          </p:nvPr>
        </p:nvSpPr>
        <p:spPr>
          <a:xfrm>
            <a:off x="203711" y="6678008"/>
            <a:ext cx="2133600" cy="92333"/>
          </a:xfrm>
          <a:prstGeom prst="rect">
            <a:avLst/>
          </a:prstGeom>
          <a:effectLst>
            <a:outerShdw blurRad="25400" dist="12700" dir="2700000">
              <a:srgbClr val="000000">
                <a:alpha val="75000"/>
              </a:srgbClr>
            </a:outerShdw>
          </a:effectLst>
        </p:spPr>
        <p:txBody>
          <a:bodyPr vert="horz" wrap="square" lIns="0" tIns="0" rIns="0" bIns="0" rtlCol="0" anchor="b" anchorCtr="0">
            <a:spAutoFit/>
          </a:bodyPr>
          <a:lstStyle>
            <a:lvl1pPr marL="0" algn="l" defTabSz="457154" rtl="0" eaLnBrk="1" latinLnBrk="0" hangingPunct="1">
              <a:defRPr lang="en-US" sz="600" b="1" i="0" kern="1200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dirty="0">
                <a:solidFill>
                  <a:prstClr val="white"/>
                </a:solidFill>
              </a:rPr>
              <a:t>NIF-0000-00000s2.ppt </a:t>
            </a:r>
          </a:p>
        </p:txBody>
      </p:sp>
      <p:pic>
        <p:nvPicPr>
          <p:cNvPr id="7" name="Picture 6" descr="NIF Full Bleed-01.jpg"/>
          <p:cNvPicPr>
            <a:picLocks noChangeAspect="1"/>
          </p:cNvPicPr>
          <p:nvPr userDrawn="1"/>
        </p:nvPicPr>
        <p:blipFill>
          <a:blip r:embed="rId2"/>
          <a:srcRect l="83923" b="88323"/>
          <a:stretch>
            <a:fillRect/>
          </a:stretch>
        </p:blipFill>
        <p:spPr>
          <a:xfrm>
            <a:off x="7673880" y="0"/>
            <a:ext cx="1470121" cy="80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64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IC Screen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0079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575CC2-03BE-452E-B369-31EB3334A37F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93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-378" y="6316956"/>
            <a:ext cx="9144000" cy="544880"/>
          </a:xfrm>
          <a:prstGeom prst="rect">
            <a:avLst/>
          </a:prstGeom>
          <a:gradFill flip="none" rotWithShape="1">
            <a:gsLst>
              <a:gs pos="0">
                <a:srgbClr val="294861"/>
              </a:gs>
              <a:gs pos="46000">
                <a:schemeClr val="accent1">
                  <a:lumMod val="50000"/>
                </a:schemeClr>
              </a:gs>
              <a:gs pos="100000">
                <a:srgbClr val="4388B8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" y="3574555"/>
            <a:ext cx="9143245" cy="2742973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0" y="565125"/>
            <a:ext cx="8229600" cy="1447576"/>
          </a:xfrm>
        </p:spPr>
        <p:txBody>
          <a:bodyPr anchor="b" anchorCtr="0"/>
          <a:lstStyle>
            <a:lvl1pPr>
              <a:lnSpc>
                <a:spcPts val="3800"/>
              </a:lnSpc>
              <a:defRPr sz="3600" b="1" i="0">
                <a:solidFill>
                  <a:schemeClr val="accent1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7201" y="2024863"/>
            <a:ext cx="5629274" cy="369888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buNone/>
              <a:defRPr sz="2000" b="0"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1" y="3096717"/>
            <a:ext cx="4572000" cy="477839"/>
          </a:xfrm>
        </p:spPr>
        <p:txBody>
          <a:bodyPr rIns="182880" anchor="b" anchorCtr="0">
            <a:noAutofit/>
          </a:bodyPr>
          <a:lstStyle>
            <a:lvl1pPr marL="57150" indent="0" algn="r">
              <a:spcBef>
                <a:spcPts val="0"/>
              </a:spcBef>
              <a:buNone/>
              <a:defRPr sz="1600" b="0"/>
            </a:lvl1pPr>
            <a:lvl2pPr marL="342900" indent="0" algn="r">
              <a:buNone/>
              <a:defRPr sz="1600" b="0"/>
            </a:lvl2pPr>
            <a:lvl3pPr marL="628650" indent="0" algn="r">
              <a:buNone/>
              <a:defRPr sz="1600" b="0"/>
            </a:lvl3pPr>
            <a:lvl4pPr marL="857250" indent="0" algn="r">
              <a:buNone/>
              <a:defRPr sz="1600" b="0"/>
            </a:lvl4pPr>
            <a:lvl5pPr marL="1085850" indent="0" algn="r">
              <a:buNone/>
              <a:defRPr sz="1600" b="0"/>
            </a:lvl5pPr>
          </a:lstStyle>
          <a:p>
            <a:pPr lvl="0"/>
            <a:r>
              <a:rPr lang="en-US" dirty="0"/>
              <a:t>Authors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8385" y="6416002"/>
            <a:ext cx="4503614" cy="4372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en-US" sz="800" dirty="0">
                <a:solidFill>
                  <a:prstClr val="white"/>
                </a:solidFill>
                <a:cs typeface="Arial"/>
              </a:rPr>
              <a:t>LLNL-PRES-XXXXXX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>
                <a:solidFill>
                  <a:prstClr val="white"/>
                </a:solidFill>
                <a:cs typeface="Arial"/>
              </a:rPr>
              <a:t>This work was performed under the auspices of the U.S. Department of Energy by Lawrence Livermore National Laboratory under contract DE-AC52-07NA27344. Lawrence Livermore National Security, LLC</a:t>
            </a:r>
          </a:p>
        </p:txBody>
      </p:sp>
      <p:pic>
        <p:nvPicPr>
          <p:cNvPr id="18" name="Picture 17" descr="LLNL_Logo_WHT-LR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7061" y="6446834"/>
            <a:ext cx="1865206" cy="31467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2"/>
            <a:ext cx="9144000" cy="11288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438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627257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800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19510"/>
            <a:ext cx="8229600" cy="789980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689139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side-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436690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1264653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side-text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26214" y="1436690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366239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436690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718649" y="1436690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9118815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6349043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" y="1"/>
            <a:ext cx="9143999" cy="1228907"/>
          </a:xfrm>
          <a:solidFill>
            <a:schemeClr val="bg1"/>
          </a:solidFill>
          <a:effectLst/>
        </p:spPr>
        <p:txBody>
          <a:bodyPr vert="horz" lIns="457200" rIns="4572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marL="233363" indent="0" algn="l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200" b="1" kern="12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012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6349043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394692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6137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LNL_Logo_WHT-LR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852" y="5437487"/>
            <a:ext cx="3602498" cy="6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729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  <a:prstGeom prst="rect">
            <a:avLst/>
          </a:prstGeom>
        </p:spPr>
        <p:txBody>
          <a:bodyPr lIns="91384" tIns="45693" rIns="91384" bIns="45693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lIns="91384" tIns="45693" rIns="91384" bIns="45693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7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6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4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629401"/>
            <a:ext cx="2133600" cy="9207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6CD9DB2E-9D75-AC4E-9F51-F614AE1D30B2}" type="datetimeFigureOut">
              <a:rPr lang="en-US">
                <a:solidFill>
                  <a:prstClr val="black"/>
                </a:solidFill>
              </a:rPr>
              <a:pPr>
                <a:defRPr/>
              </a:pPr>
              <a:t>1/9/2018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629401"/>
            <a:ext cx="2895600" cy="9207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endParaRPr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629401"/>
            <a:ext cx="2133600" cy="92075"/>
          </a:xfrm>
          <a:prstGeom prst="rect">
            <a:avLst/>
          </a:prstGeom>
        </p:spPr>
        <p:txBody>
          <a:bodyPr/>
          <a:lstStyle>
            <a:lvl1pPr defTabSz="914400" fontAlgn="base">
              <a:spcBef>
                <a:spcPct val="0"/>
              </a:spcBef>
              <a:spcAft>
                <a:spcPct val="0"/>
              </a:spcAft>
              <a:defRPr>
                <a:ea typeface="ＭＳ Ｐゴシック" charset="0"/>
              </a:defRPr>
            </a:lvl1pPr>
          </a:lstStyle>
          <a:p>
            <a:pPr>
              <a:defRPr/>
            </a:pPr>
            <a:fld id="{C6964489-9376-B84E-BB02-C33B053FD44E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266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800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19507"/>
            <a:ext cx="8229600" cy="1008771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-378" y="6316956"/>
            <a:ext cx="9144000" cy="544880"/>
          </a:xfrm>
          <a:prstGeom prst="rect">
            <a:avLst/>
          </a:prstGeom>
          <a:gradFill flip="none" rotWithShape="1">
            <a:gsLst>
              <a:gs pos="0">
                <a:srgbClr val="294861"/>
              </a:gs>
              <a:gs pos="46000">
                <a:schemeClr val="accent1">
                  <a:lumMod val="50000"/>
                </a:schemeClr>
              </a:gs>
              <a:gs pos="100000">
                <a:srgbClr val="4388B8"/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" y="3574553"/>
            <a:ext cx="9143245" cy="2742973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0" y="565126"/>
            <a:ext cx="8229600" cy="1447576"/>
          </a:xfrm>
        </p:spPr>
        <p:txBody>
          <a:bodyPr anchor="b" anchorCtr="0"/>
          <a:lstStyle>
            <a:lvl1pPr>
              <a:lnSpc>
                <a:spcPts val="3800"/>
              </a:lnSpc>
              <a:defRPr sz="3600" b="1" i="0">
                <a:solidFill>
                  <a:schemeClr val="accent1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57201" y="2024863"/>
            <a:ext cx="5629274" cy="369888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buNone/>
              <a:defRPr sz="2000" b="0">
                <a:latin typeface="Arial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1" y="3096715"/>
            <a:ext cx="4572000" cy="477838"/>
          </a:xfrm>
        </p:spPr>
        <p:txBody>
          <a:bodyPr rIns="182880" anchor="b" anchorCtr="0">
            <a:noAutofit/>
          </a:bodyPr>
          <a:lstStyle>
            <a:lvl1pPr marL="57150" indent="0" algn="r">
              <a:spcBef>
                <a:spcPts val="0"/>
              </a:spcBef>
              <a:buNone/>
              <a:defRPr sz="1600" b="0"/>
            </a:lvl1pPr>
            <a:lvl2pPr marL="342900" indent="0" algn="r">
              <a:buNone/>
              <a:defRPr sz="1600" b="0"/>
            </a:lvl2pPr>
            <a:lvl3pPr marL="628650" indent="0" algn="r">
              <a:buNone/>
              <a:defRPr sz="1600" b="0"/>
            </a:lvl3pPr>
            <a:lvl4pPr marL="857250" indent="0" algn="r">
              <a:buNone/>
              <a:defRPr sz="1600" b="0"/>
            </a:lvl4pPr>
            <a:lvl5pPr marL="1085850" indent="0" algn="r">
              <a:buNone/>
              <a:defRPr sz="1600" b="0"/>
            </a:lvl5pPr>
          </a:lstStyle>
          <a:p>
            <a:pPr lvl="0"/>
            <a:r>
              <a:rPr lang="en-US" dirty="0"/>
              <a:t>Authors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68385" y="6416000"/>
            <a:ext cx="4503614" cy="43550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Aft>
                <a:spcPts val="300"/>
              </a:spcAft>
            </a:pPr>
            <a:r>
              <a:rPr lang="en-US" sz="800" dirty="0">
                <a:solidFill>
                  <a:prstClr val="white"/>
                </a:solidFill>
                <a:cs typeface="Arial"/>
              </a:rPr>
              <a:t>LLNL-PRES-XXXXXX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>
                <a:solidFill>
                  <a:prstClr val="white"/>
                </a:solidFill>
                <a:cs typeface="Arial"/>
              </a:rPr>
              <a:t>This work was performed under the auspices of the U.S. Department of Energy by Lawrence Livermore National Laboratory under contract DE-AC52-07NA27344. Lawrence Livermore National Security, LLC</a:t>
            </a:r>
          </a:p>
        </p:txBody>
      </p:sp>
      <p:pic>
        <p:nvPicPr>
          <p:cNvPr id="18" name="Picture 17" descr="LLNL_Logo_WHT-LRG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7061" y="6446832"/>
            <a:ext cx="1865206" cy="314676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0"/>
            <a:ext cx="9144000" cy="112889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8639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41128142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0" bIns="0"/>
          <a:lstStyle>
            <a:lvl1pPr eaLnBrk="1" latinLnBrk="0" hangingPunct="1">
              <a:spcBef>
                <a:spcPts val="1800"/>
              </a:spcBef>
              <a:spcAft>
                <a:spcPts val="0"/>
              </a:spcAft>
              <a:defRPr/>
            </a:lvl1pPr>
            <a:lvl2pPr eaLnBrk="1" latinLnBrk="0" hangingPunct="1">
              <a:spcAft>
                <a:spcPts val="0"/>
              </a:spcAft>
              <a:defRPr/>
            </a:lvl2pPr>
            <a:lvl3pPr eaLnBrk="1" latinLnBrk="0" hangingPunct="1">
              <a:spcAft>
                <a:spcPts val="0"/>
              </a:spcAft>
              <a:defRPr/>
            </a:lvl3pPr>
            <a:lvl4pPr eaLnBrk="1" latinLnBrk="0" hangingPunct="1">
              <a:spcAft>
                <a:spcPts val="0"/>
              </a:spcAft>
              <a:defRPr/>
            </a:lvl4pPr>
            <a:lvl5pPr eaLnBrk="1" latinLnBrk="0" hangingPunct="1">
              <a:spcAft>
                <a:spcPts val="0"/>
              </a:spcAft>
              <a:defRPr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19507"/>
            <a:ext cx="8229600" cy="1008771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800594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side-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7987033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side-text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26214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587051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718649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835268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228907"/>
          </a:xfrm>
          <a:solidFill>
            <a:schemeClr val="bg1"/>
          </a:solidFill>
          <a:effectLst/>
        </p:spPr>
        <p:txBody>
          <a:bodyPr vert="horz" lIns="457200" rIns="4572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marL="233363" indent="0" algn="l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200" b="1" kern="12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7021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4953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4756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end page">
    <p:bg>
      <p:bgPr>
        <a:solidFill>
          <a:srgbClr val="0F4F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LNL_Logo_WHT-LRG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852" y="5437487"/>
            <a:ext cx="3602498" cy="60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37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side-text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side-text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26214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08312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ide-by-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5826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718649" y="1436688"/>
            <a:ext cx="3968496" cy="4881532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29412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Full Imag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1228907"/>
          </a:xfrm>
          <a:solidFill>
            <a:schemeClr val="bg1"/>
          </a:solidFill>
          <a:effectLst/>
        </p:spPr>
        <p:txBody>
          <a:bodyPr vert="horz" lIns="457200" rIns="45720" rtlCol="0" anchor="ctr" anchorCtr="0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>
            <a:lvl1pPr marL="233363" indent="0" algn="l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200" b="1" kern="12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349042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6.jpeg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 dirty="0"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0136"/>
            <a:ext cx="8229600" cy="1005840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1524"/>
            <a:ext cx="8229600" cy="490688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1" y="6355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4953" y="6698646"/>
            <a:ext cx="873871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l"/>
            <a:r>
              <a:rPr lang="en-US" sz="600" dirty="0">
                <a:latin typeface="Arial"/>
                <a:cs typeface="Arial"/>
              </a:rPr>
              <a:t>LLNL-PRES-xxxxxx</a:t>
            </a:r>
          </a:p>
        </p:txBody>
      </p:sp>
      <p:sp>
        <p:nvSpPr>
          <p:cNvPr id="19" name="Slide Number Placeholder 7"/>
          <p:cNvSpPr txBox="1">
            <a:spLocks/>
          </p:cNvSpPr>
          <p:nvPr/>
        </p:nvSpPr>
        <p:spPr>
          <a:xfrm>
            <a:off x="8826123" y="6403252"/>
            <a:ext cx="317877" cy="454747"/>
          </a:xfrm>
          <a:prstGeom prst="rect">
            <a:avLst/>
          </a:prstGeom>
        </p:spPr>
        <p:txBody>
          <a:bodyPr rIns="45720" anchor="ctr" anchorCtr="0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690BD-BADF-4FBD-97E7-557E707EBBB2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6059" y="1267155"/>
            <a:ext cx="9150059" cy="0"/>
          </a:xfrm>
          <a:prstGeom prst="line">
            <a:avLst/>
          </a:prstGeom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NNSA_trans.png"/>
          <p:cNvPicPr>
            <a:picLocks noChangeAspect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68" y="6449398"/>
            <a:ext cx="1012806" cy="390396"/>
          </a:xfrm>
          <a:prstGeom prst="rect">
            <a:avLst/>
          </a:prstGeom>
        </p:spPr>
      </p:pic>
      <p:pic>
        <p:nvPicPr>
          <p:cNvPr id="17" name="Picture 16" descr="lab_icon_text_no_background_rgb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6496327"/>
            <a:ext cx="2731791" cy="2786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5" r:id="rId4"/>
    <p:sldLayoutId id="2147483722" r:id="rId5"/>
    <p:sldLayoutId id="2147483721" r:id="rId6"/>
    <p:sldLayoutId id="2147483717" r:id="rId7"/>
    <p:sldLayoutId id="2147483718" r:id="rId8"/>
    <p:sldLayoutId id="2147483719" r:id="rId9"/>
    <p:sldLayoutId id="2147483723" r:id="rId10"/>
  </p:sldLayoutIdLst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3200" b="1" kern="1200">
          <a:solidFill>
            <a:schemeClr val="accent1">
              <a:lumMod val="75000"/>
            </a:schemeClr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85750" indent="-228600" algn="l" rtl="0" eaLnBrk="1" latinLnBrk="0" hangingPunct="1">
        <a:spcBef>
          <a:spcPts val="1800"/>
        </a:spcBef>
        <a:spcAft>
          <a:spcPts val="0"/>
        </a:spcAft>
        <a:buClr>
          <a:schemeClr val="accent1">
            <a:lumMod val="75000"/>
          </a:schemeClr>
        </a:buClr>
        <a:buSzPct val="90000"/>
        <a:buFont typeface="Wingdings" charset="2"/>
        <a:buChar char="§"/>
        <a:tabLst/>
        <a:defRPr kumimoji="0" sz="2400" b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28650" indent="-2857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Calibri" panose="020F0502020204030204" pitchFamily="34" charset="0"/>
        <a:buChar char="—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00100" indent="-1714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28700" indent="-17145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Lucida Grande"/>
        <a:buChar char="–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57300" indent="-171450" algn="l" rtl="0" eaLnBrk="1" latinLnBrk="0" hangingPunct="1">
        <a:spcBef>
          <a:spcPts val="0"/>
        </a:spcBef>
        <a:spcAft>
          <a:spcPts val="0"/>
        </a:spcAft>
        <a:buClrTx/>
        <a:buFont typeface="Arial"/>
        <a:buChar char="•"/>
        <a:tabLst>
          <a:tab pos="1200150" algn="l"/>
        </a:tabLst>
        <a:defRPr kumimoji="0" lang="en-US" sz="1600" kern="120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9851" y="6676612"/>
            <a:ext cx="2895600" cy="9233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algn="ctr" defTabSz="457154" rtl="0" eaLnBrk="1" latinLnBrk="0" hangingPunct="1">
              <a:defRPr lang="en-US" sz="600" b="1" i="0" kern="1200" dirty="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dirty="0"/>
              <a:t>Author—NIC Review, December 2009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1234" y="6678278"/>
            <a:ext cx="207820" cy="9233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 algn="r">
              <a:defRPr sz="600" b="1" i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defTabSz="457154"/>
            <a:fld id="{78DCE5C6-CC67-AD46-BF96-E669D4601726}" type="slidenum">
              <a:rPr lang="en-US" smtClean="0"/>
              <a:pPr defTabSz="457154"/>
              <a:t>‹#›</a:t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203711" y="6678008"/>
            <a:ext cx="2133600" cy="9233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algn="l" defTabSz="457154" rtl="0" eaLnBrk="1" latinLnBrk="0" hangingPunct="1">
              <a:defRPr lang="en-US" sz="600" b="1" i="0" kern="1200" smtClea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dirty="0"/>
              <a:t>NIF-0000-00000s2.ppt </a:t>
            </a:r>
          </a:p>
        </p:txBody>
      </p:sp>
    </p:spTree>
    <p:extLst>
      <p:ext uri="{BB962C8B-B14F-4D97-AF65-F5344CB8AC3E}">
        <p14:creationId xmlns:p14="http://schemas.microsoft.com/office/powerpoint/2010/main" val="1195073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</p:sldLayoutIdLst>
  <p:hf hdr="0"/>
  <p:txStyles>
    <p:titleStyle>
      <a:lvl1pPr algn="ctr" defTabSz="4571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6" indent="-342866" algn="l" defTabSz="457154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6" indent="-285721" algn="l" defTabSz="457154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457154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457154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457154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5009"/>
            <a:ext cx="8229600" cy="678633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1526"/>
            <a:ext cx="8229600" cy="490688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1" y="6355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4957" y="6698649"/>
            <a:ext cx="873871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600" dirty="0">
                <a:solidFill>
                  <a:prstClr val="black"/>
                </a:solidFill>
                <a:cs typeface="Arial"/>
              </a:rPr>
              <a:t>LLNL-PRES-xxxxxx</a:t>
            </a:r>
          </a:p>
        </p:txBody>
      </p:sp>
      <p:sp>
        <p:nvSpPr>
          <p:cNvPr id="19" name="Slide Number Placeholder 7"/>
          <p:cNvSpPr txBox="1">
            <a:spLocks/>
          </p:cNvSpPr>
          <p:nvPr/>
        </p:nvSpPr>
        <p:spPr>
          <a:xfrm>
            <a:off x="8826127" y="6403253"/>
            <a:ext cx="317877" cy="454747"/>
          </a:xfrm>
          <a:prstGeom prst="rect">
            <a:avLst/>
          </a:prstGeom>
        </p:spPr>
        <p:txBody>
          <a:bodyPr rIns="45720" anchor="ctr" anchorCtr="0"/>
          <a:lstStyle/>
          <a:p>
            <a:pPr algn="r">
              <a:defRPr/>
            </a:pPr>
            <a:fld id="{EAD690BD-BADF-4FBD-97E7-557E707EBBB2}" type="slidenum">
              <a:rPr lang="en-US" sz="100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6059" y="902432"/>
            <a:ext cx="9150059" cy="0"/>
          </a:xfrm>
          <a:prstGeom prst="line">
            <a:avLst/>
          </a:prstGeom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lab_icon_text_no_background_rgb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2" y="6496329"/>
            <a:ext cx="2731791" cy="27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53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3200" b="1" kern="1200">
          <a:solidFill>
            <a:schemeClr val="accent1">
              <a:lumMod val="75000"/>
            </a:schemeClr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85750" indent="-228600" algn="l" rtl="0" eaLnBrk="1" latinLnBrk="0" hangingPunct="1">
        <a:spcBef>
          <a:spcPts val="1800"/>
        </a:spcBef>
        <a:spcAft>
          <a:spcPts val="0"/>
        </a:spcAft>
        <a:buClr>
          <a:schemeClr val="accent1">
            <a:lumMod val="75000"/>
          </a:schemeClr>
        </a:buClr>
        <a:buSzPct val="90000"/>
        <a:buFont typeface="Wingdings" charset="2"/>
        <a:buChar char="§"/>
        <a:tabLst/>
        <a:defRPr kumimoji="0" sz="2400" b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28650" indent="-2857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Calibri" panose="020F0502020204030204" pitchFamily="34" charset="0"/>
        <a:buChar char="—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00100" indent="-1714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28700" indent="-17145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Lucida Grande"/>
        <a:buChar char="–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57300" indent="-171450" algn="l" rtl="0" eaLnBrk="1" latinLnBrk="0" hangingPunct="1">
        <a:spcBef>
          <a:spcPts val="0"/>
        </a:spcBef>
        <a:spcAft>
          <a:spcPts val="0"/>
        </a:spcAft>
        <a:buClrTx/>
        <a:buFont typeface="Arial"/>
        <a:buChar char="•"/>
        <a:tabLst>
          <a:tab pos="1200150" algn="l"/>
        </a:tabLst>
        <a:defRPr kumimoji="0" lang="en-US" sz="1600" kern="120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6355080"/>
            <a:ext cx="9144000" cy="502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0136"/>
            <a:ext cx="8229600" cy="1005840"/>
          </a:xfrm>
          <a:prstGeom prst="rect">
            <a:avLst/>
          </a:prstGeom>
          <a:effectLst/>
        </p:spPr>
        <p:txBody>
          <a:bodyPr vert="horz" lIns="0" rIns="45720" rtlCol="0" anchor="ctr" anchorCtr="0">
            <a:no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1524"/>
            <a:ext cx="8229600" cy="490688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invGray">
          <a:xfrm>
            <a:off x="1" y="635508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4953" y="6698646"/>
            <a:ext cx="873871" cy="9233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600" dirty="0">
                <a:solidFill>
                  <a:prstClr val="black"/>
                </a:solidFill>
                <a:cs typeface="Arial"/>
              </a:rPr>
              <a:t>LLNL-PRES-xxxxxx</a:t>
            </a:r>
          </a:p>
        </p:txBody>
      </p:sp>
      <p:sp>
        <p:nvSpPr>
          <p:cNvPr id="19" name="Slide Number Placeholder 7"/>
          <p:cNvSpPr txBox="1">
            <a:spLocks/>
          </p:cNvSpPr>
          <p:nvPr/>
        </p:nvSpPr>
        <p:spPr>
          <a:xfrm>
            <a:off x="8826123" y="6403252"/>
            <a:ext cx="317877" cy="454747"/>
          </a:xfrm>
          <a:prstGeom prst="rect">
            <a:avLst/>
          </a:prstGeom>
        </p:spPr>
        <p:txBody>
          <a:bodyPr rIns="45720" anchor="ctr" anchorCtr="0"/>
          <a:lstStyle/>
          <a:p>
            <a:pPr algn="r">
              <a:defRPr/>
            </a:pPr>
            <a:fld id="{EAD690BD-BADF-4FBD-97E7-557E707EBBB2}" type="slidenum">
              <a:rPr lang="en-US" sz="1000" smtClean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US" sz="100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-6059" y="1267155"/>
            <a:ext cx="9150059" cy="0"/>
          </a:xfrm>
          <a:prstGeom prst="line">
            <a:avLst/>
          </a:prstGeom>
          <a:ln w="3810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NNSA_trans.png"/>
          <p:cNvPicPr>
            <a:picLocks noChangeAspect="1"/>
          </p:cNvPicPr>
          <p:nvPr/>
        </p:nvPicPr>
        <p:blipFill>
          <a:blip r:embed="rId12">
            <a:alphaModFix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68" y="6449398"/>
            <a:ext cx="1012806" cy="390396"/>
          </a:xfrm>
          <a:prstGeom prst="rect">
            <a:avLst/>
          </a:prstGeom>
        </p:spPr>
      </p:pic>
      <p:pic>
        <p:nvPicPr>
          <p:cNvPr id="17" name="Picture 16" descr="lab_icon_text_no_background_rgb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28" y="6496327"/>
            <a:ext cx="2731791" cy="27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81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</p:sldLayoutIdLst>
  <p:hf hdr="0" ftr="0" dt="0"/>
  <p:txStyles>
    <p:titleStyle>
      <a:lvl1pPr algn="l" rtl="0" eaLnBrk="1" latinLnBrk="0" hangingPunct="1">
        <a:lnSpc>
          <a:spcPct val="90000"/>
        </a:lnSpc>
        <a:spcBef>
          <a:spcPct val="0"/>
        </a:spcBef>
        <a:buNone/>
        <a:defRPr kumimoji="0" sz="3200" b="1" kern="1200">
          <a:solidFill>
            <a:schemeClr val="accent1">
              <a:lumMod val="75000"/>
            </a:schemeClr>
          </a:solidFill>
          <a:effectLst/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85750" indent="-228600" algn="l" rtl="0" eaLnBrk="1" latinLnBrk="0" hangingPunct="1">
        <a:spcBef>
          <a:spcPts val="1800"/>
        </a:spcBef>
        <a:spcAft>
          <a:spcPts val="0"/>
        </a:spcAft>
        <a:buClr>
          <a:schemeClr val="accent1">
            <a:lumMod val="75000"/>
          </a:schemeClr>
        </a:buClr>
        <a:buSzPct val="90000"/>
        <a:buFont typeface="Wingdings" charset="2"/>
        <a:buChar char="§"/>
        <a:tabLst/>
        <a:defRPr kumimoji="0" sz="2400" b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28650" indent="-2857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Calibri" panose="020F0502020204030204" pitchFamily="34" charset="0"/>
        <a:buChar char="—"/>
        <a:defRPr kumimoji="0"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800100" indent="-171450" algn="l" rtl="0" eaLnBrk="1" latinLnBrk="0" hangingPunct="1">
        <a:spcBef>
          <a:spcPts val="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28700" indent="-171450" algn="l" rtl="0" eaLnBrk="1" latinLnBrk="0" hangingPunct="1">
        <a:spcBef>
          <a:spcPts val="0"/>
        </a:spcBef>
        <a:spcAft>
          <a:spcPts val="0"/>
        </a:spcAft>
        <a:buClrTx/>
        <a:buSzPct val="100000"/>
        <a:buFont typeface="Lucida Grande"/>
        <a:buChar char="–"/>
        <a:defRPr kumimoji="0"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257300" indent="-171450" algn="l" rtl="0" eaLnBrk="1" latinLnBrk="0" hangingPunct="1">
        <a:spcBef>
          <a:spcPts val="0"/>
        </a:spcBef>
        <a:spcAft>
          <a:spcPts val="0"/>
        </a:spcAft>
        <a:buClrTx/>
        <a:buFont typeface="Arial"/>
        <a:buChar char="•"/>
        <a:tabLst>
          <a:tab pos="1200150" algn="l"/>
        </a:tabLst>
        <a:defRPr kumimoji="0" lang="en-US" sz="1600" kern="1200" smtClean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12955" y="1017638"/>
            <a:ext cx="8229600" cy="1902089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ETA Design Study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657601" y="3081967"/>
            <a:ext cx="4572000" cy="477838"/>
          </a:xfrm>
        </p:spPr>
        <p:txBody>
          <a:bodyPr/>
          <a:lstStyle/>
          <a:p>
            <a:pPr lvl="0"/>
            <a:r>
              <a:rPr lang="en-US" dirty="0"/>
              <a:t>Jordan Camacho</a:t>
            </a:r>
          </a:p>
          <a:p>
            <a:pPr lvl="0"/>
            <a:r>
              <a:rPr lang="en-US" dirty="0"/>
              <a:t>Kim Christensen</a:t>
            </a:r>
          </a:p>
        </p:txBody>
      </p:sp>
      <p:sp>
        <p:nvSpPr>
          <p:cNvPr id="9" name="Text Placeholder 10"/>
          <p:cNvSpPr txBox="1">
            <a:spLocks/>
          </p:cNvSpPr>
          <p:nvPr/>
        </p:nvSpPr>
        <p:spPr>
          <a:xfrm>
            <a:off x="492103" y="3640568"/>
            <a:ext cx="3278508" cy="397500"/>
          </a:xfrm>
          <a:prstGeom prst="rect">
            <a:avLst/>
          </a:prstGeom>
        </p:spPr>
        <p:txBody>
          <a:bodyPr vert="horz" lIns="0" tIns="91440" rIns="0" rtlCol="0" anchor="ctr" anchorCtr="0">
            <a:noAutofit/>
          </a:bodyPr>
          <a:lstStyle/>
          <a:p>
            <a:pPr lvl="0">
              <a:lnSpc>
                <a:spcPct val="80000"/>
              </a:lnSpc>
            </a:pPr>
            <a:r>
              <a:rPr lang="en-US" sz="1600" dirty="0">
                <a:cs typeface="Lucida Handwriting"/>
              </a:rPr>
              <a:t>June, 2016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978" y="581509"/>
            <a:ext cx="5957959" cy="399263"/>
          </a:xfrm>
        </p:spPr>
        <p:txBody>
          <a:bodyPr/>
          <a:lstStyle/>
          <a:p>
            <a:r>
              <a:rPr lang="en-US" dirty="0"/>
              <a:t>Initial Design of ETA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209" y="1180643"/>
            <a:ext cx="4895859" cy="567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92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Isometric View of ETA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9867"/>
            <a:ext cx="9144000" cy="58081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CE5C6-CC67-AD46-BF96-E669D460172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NIF-0000-00000s2.ppt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015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View of ETA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CE5C6-CC67-AD46-BF96-E669D460172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NIF-0000-00000s2.ppt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254095"/>
          </a:xfrm>
        </p:spPr>
      </p:pic>
      <p:sp>
        <p:nvSpPr>
          <p:cNvPr id="3" name="Multiply 2"/>
          <p:cNvSpPr/>
          <p:nvPr/>
        </p:nvSpPr>
        <p:spPr>
          <a:xfrm>
            <a:off x="3814226" y="4235447"/>
            <a:ext cx="364067" cy="207436"/>
          </a:xfrm>
          <a:prstGeom prst="mathMultipl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294" y="4339165"/>
            <a:ext cx="819966" cy="664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63547" y="4976799"/>
            <a:ext cx="825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TCC</a:t>
            </a:r>
          </a:p>
        </p:txBody>
      </p:sp>
    </p:spTree>
    <p:extLst>
      <p:ext uri="{BB962C8B-B14F-4D97-AF65-F5344CB8AC3E}">
        <p14:creationId xmlns:p14="http://schemas.microsoft.com/office/powerpoint/2010/main" val="2439973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085" y="1201747"/>
            <a:ext cx="4793226" cy="4461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Cross-Section: Distance from TCC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CE5C6-CC67-AD46-BF96-E669D460172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NIF-0000-00000s2.ppt 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423985" y="2735248"/>
            <a:ext cx="789416" cy="8736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92464" y="2365916"/>
            <a:ext cx="80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TCC</a:t>
            </a:r>
          </a:p>
        </p:txBody>
      </p:sp>
      <p:sp>
        <p:nvSpPr>
          <p:cNvPr id="12" name="Left Brace 11"/>
          <p:cNvSpPr/>
          <p:nvPr/>
        </p:nvSpPr>
        <p:spPr>
          <a:xfrm rot="16200000">
            <a:off x="4398609" y="3423737"/>
            <a:ext cx="749302" cy="11197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68257" y="4269757"/>
            <a:ext cx="1089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110mm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518489" y="2450800"/>
            <a:ext cx="789416" cy="8736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97772" y="1803891"/>
            <a:ext cx="1860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Beginning of first layer (</a:t>
            </a:r>
            <a:r>
              <a:rPr lang="en-US" b="1" dirty="0" err="1"/>
              <a:t>Pb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00512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2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569"/>
            <a:ext cx="9144000" cy="55666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Section: External Dimensions (Lengths)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CE5C6-CC67-AD46-BF96-E669D460172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NIF-0000-00000s2.ppt </a:t>
            </a:r>
            <a:endParaRPr lang="en-US" dirty="0"/>
          </a:p>
        </p:txBody>
      </p:sp>
      <p:sp>
        <p:nvSpPr>
          <p:cNvPr id="9" name="Left Brace 8"/>
          <p:cNvSpPr/>
          <p:nvPr/>
        </p:nvSpPr>
        <p:spPr>
          <a:xfrm rot="16200000">
            <a:off x="905935" y="4703234"/>
            <a:ext cx="406400" cy="8636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1608667" y="4864095"/>
            <a:ext cx="406399" cy="54186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16200000">
            <a:off x="4106337" y="2908294"/>
            <a:ext cx="406401" cy="445346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16200000">
            <a:off x="6426205" y="5075764"/>
            <a:ext cx="372533" cy="15239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16200000">
            <a:off x="6654811" y="5020737"/>
            <a:ext cx="372527" cy="26246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81152">
            <a:off x="567011" y="2512653"/>
            <a:ext cx="918150" cy="744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67086">
            <a:off x="1715563" y="1867341"/>
            <a:ext cx="871537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67387">
            <a:off x="3551237" y="1826585"/>
            <a:ext cx="871537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50423">
            <a:off x="5846496" y="1826732"/>
            <a:ext cx="871537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823759" y="2049728"/>
            <a:ext cx="871537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74109" y="1658111"/>
            <a:ext cx="77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Nose Cone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50527" y="1083732"/>
            <a:ext cx="1481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Conical Component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44797" y="1329267"/>
            <a:ext cx="1415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Cylinder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67482" y="1083732"/>
            <a:ext cx="147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Cylinder Cover Plate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60733" y="1826584"/>
            <a:ext cx="1405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Mounting Bracket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7335" y="5335483"/>
            <a:ext cx="751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51mm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54157" y="5335482"/>
            <a:ext cx="865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36mm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48669" y="5335485"/>
            <a:ext cx="1129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280mm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87154" y="5338234"/>
            <a:ext cx="736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12mm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9841" y="5335484"/>
            <a:ext cx="12234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18mm</a:t>
            </a:r>
          </a:p>
        </p:txBody>
      </p:sp>
      <p:sp>
        <p:nvSpPr>
          <p:cNvPr id="24" name="Left Brace 23"/>
          <p:cNvSpPr/>
          <p:nvPr/>
        </p:nvSpPr>
        <p:spPr>
          <a:xfrm rot="16200000">
            <a:off x="3365501" y="3173283"/>
            <a:ext cx="635001" cy="60113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500625" y="6496452"/>
            <a:ext cx="1303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379mm</a:t>
            </a:r>
          </a:p>
        </p:txBody>
      </p:sp>
    </p:spTree>
    <p:extLst>
      <p:ext uri="{BB962C8B-B14F-4D97-AF65-F5344CB8AC3E}">
        <p14:creationId xmlns:p14="http://schemas.microsoft.com/office/powerpoint/2010/main" val="2724163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Section: Internal Dimensions (Widths/Diameters)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CE5C6-CC67-AD46-BF96-E669D460172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NIF-0000-00000s2.ppt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267"/>
            <a:ext cx="9143999" cy="5571066"/>
          </a:xfrm>
        </p:spPr>
      </p:pic>
      <p:sp>
        <p:nvSpPr>
          <p:cNvPr id="9" name="Left Brace 8"/>
          <p:cNvSpPr/>
          <p:nvPr/>
        </p:nvSpPr>
        <p:spPr>
          <a:xfrm>
            <a:off x="533399" y="3081867"/>
            <a:ext cx="956734" cy="136313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6705601" y="2603500"/>
            <a:ext cx="1261534" cy="234526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3352568"/>
            <a:ext cx="1058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109.6mm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67135" y="3622244"/>
            <a:ext cx="982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187.8mm</a:t>
            </a:r>
          </a:p>
        </p:txBody>
      </p:sp>
    </p:spTree>
    <p:extLst>
      <p:ext uri="{BB962C8B-B14F-4D97-AF65-F5344CB8AC3E}">
        <p14:creationId xmlns:p14="http://schemas.microsoft.com/office/powerpoint/2010/main" val="4016041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Section: Internal Dimensions (Lengths)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267"/>
            <a:ext cx="9144000" cy="57827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CE5C6-CC67-AD46-BF96-E669D460172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NIF-0000-00000s2.ppt </a:t>
            </a:r>
            <a:endParaRPr lang="en-US" dirty="0"/>
          </a:p>
        </p:txBody>
      </p:sp>
      <p:sp>
        <p:nvSpPr>
          <p:cNvPr id="7" name="Left Brace 6"/>
          <p:cNvSpPr/>
          <p:nvPr/>
        </p:nvSpPr>
        <p:spPr>
          <a:xfrm rot="16200000">
            <a:off x="2611975" y="4432248"/>
            <a:ext cx="262465" cy="1168398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/>
          <p:cNvSpPr/>
          <p:nvPr/>
        </p:nvSpPr>
        <p:spPr>
          <a:xfrm rot="5400000">
            <a:off x="3767673" y="1951545"/>
            <a:ext cx="262466" cy="119379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 rot="16200000">
            <a:off x="4758268" y="4622749"/>
            <a:ext cx="262467" cy="78739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5372099" y="3611030"/>
            <a:ext cx="397931" cy="279400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778498" y="3733798"/>
            <a:ext cx="1960035" cy="6688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69200" y="4399463"/>
            <a:ext cx="148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HEU Toad</a:t>
            </a:r>
          </a:p>
        </p:txBody>
      </p:sp>
      <p:sp>
        <p:nvSpPr>
          <p:cNvPr id="19" name="Left Brace 18"/>
          <p:cNvSpPr/>
          <p:nvPr/>
        </p:nvSpPr>
        <p:spPr>
          <a:xfrm rot="5400000">
            <a:off x="5273008" y="2427401"/>
            <a:ext cx="262466" cy="242083"/>
          </a:xfrm>
          <a:prstGeom prst="leftBrace">
            <a:avLst>
              <a:gd name="adj1" fmla="val 25000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/>
          <p:cNvSpPr/>
          <p:nvPr/>
        </p:nvSpPr>
        <p:spPr>
          <a:xfrm rot="16200000">
            <a:off x="5413728" y="4973876"/>
            <a:ext cx="285359" cy="62249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e 27"/>
          <p:cNvSpPr/>
          <p:nvPr/>
        </p:nvSpPr>
        <p:spPr>
          <a:xfrm rot="5400000">
            <a:off x="5720887" y="2292296"/>
            <a:ext cx="254025" cy="520736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rot="16200000">
            <a:off x="5988453" y="4982138"/>
            <a:ext cx="285360" cy="4572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458528" y="5197887"/>
            <a:ext cx="101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89.5mm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34441" y="2068951"/>
            <a:ext cx="1193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88.6mm</a:t>
            </a:r>
          </a:p>
        </p:txBody>
      </p:sp>
      <p:sp>
        <p:nvSpPr>
          <p:cNvPr id="4096" name="TextBox 4095"/>
          <p:cNvSpPr txBox="1"/>
          <p:nvPr/>
        </p:nvSpPr>
        <p:spPr>
          <a:xfrm>
            <a:off x="4495804" y="5197887"/>
            <a:ext cx="698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60mm</a:t>
            </a:r>
          </a:p>
        </p:txBody>
      </p:sp>
      <p:sp>
        <p:nvSpPr>
          <p:cNvPr id="4097" name="TextBox 4096"/>
          <p:cNvSpPr txBox="1"/>
          <p:nvPr/>
        </p:nvSpPr>
        <p:spPr>
          <a:xfrm>
            <a:off x="4963756" y="2068950"/>
            <a:ext cx="879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20mm</a:t>
            </a:r>
          </a:p>
        </p:txBody>
      </p:sp>
      <p:sp>
        <p:nvSpPr>
          <p:cNvPr id="4099" name="TextBox 4098"/>
          <p:cNvSpPr txBox="1"/>
          <p:nvPr/>
        </p:nvSpPr>
        <p:spPr>
          <a:xfrm>
            <a:off x="5146487" y="5197887"/>
            <a:ext cx="961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5.127mm</a:t>
            </a:r>
          </a:p>
        </p:txBody>
      </p:sp>
      <p:sp>
        <p:nvSpPr>
          <p:cNvPr id="4100" name="TextBox 4099"/>
          <p:cNvSpPr txBox="1"/>
          <p:nvPr/>
        </p:nvSpPr>
        <p:spPr>
          <a:xfrm>
            <a:off x="5587532" y="2068949"/>
            <a:ext cx="1299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38mm</a:t>
            </a:r>
          </a:p>
        </p:txBody>
      </p:sp>
      <p:sp>
        <p:nvSpPr>
          <p:cNvPr id="4101" name="TextBox 4100"/>
          <p:cNvSpPr txBox="1"/>
          <p:nvPr/>
        </p:nvSpPr>
        <p:spPr>
          <a:xfrm>
            <a:off x="5978106" y="5197886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2mm</a:t>
            </a:r>
          </a:p>
        </p:txBody>
      </p:sp>
      <p:pic>
        <p:nvPicPr>
          <p:cNvPr id="4102" name="Picture 41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960" y="1275452"/>
            <a:ext cx="14287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64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Section: Internal Dimensions (Widths/Diameters)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333"/>
            <a:ext cx="9144000" cy="579966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CE5C6-CC67-AD46-BF96-E669D460172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NIF-0000-00000s2.ppt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27" y="1094317"/>
            <a:ext cx="1427163" cy="204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Left Brace 6"/>
          <p:cNvSpPr/>
          <p:nvPr/>
        </p:nvSpPr>
        <p:spPr>
          <a:xfrm>
            <a:off x="918633" y="3213628"/>
            <a:ext cx="1193800" cy="111760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6146800" y="2929467"/>
            <a:ext cx="1244601" cy="161713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91401" y="3584144"/>
            <a:ext cx="1273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147.8mm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38101" y="3430255"/>
            <a:ext cx="1109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51.943mm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4110569" y="3213628"/>
            <a:ext cx="330200" cy="21662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>
            <a:off x="5549888" y="3078648"/>
            <a:ext cx="228600" cy="11756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428999" y="3168052"/>
            <a:ext cx="681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20mm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6104" y="3196211"/>
            <a:ext cx="10371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12.6mm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69209">
            <a:off x="4463508" y="2473923"/>
            <a:ext cx="871537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44344">
            <a:off x="4761020" y="2293358"/>
            <a:ext cx="871537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606809" y="1931207"/>
            <a:ext cx="166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Lead Rings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838" y="3618011"/>
            <a:ext cx="2921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888" y="3668713"/>
            <a:ext cx="2157413" cy="87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707301" y="4331229"/>
            <a:ext cx="163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HEU</a:t>
            </a:r>
            <a:r>
              <a:rPr lang="en-US" dirty="0"/>
              <a:t> </a:t>
            </a:r>
            <a:r>
              <a:rPr lang="en-US" b="1" dirty="0"/>
              <a:t>Toad</a:t>
            </a:r>
          </a:p>
        </p:txBody>
      </p:sp>
    </p:spTree>
    <p:extLst>
      <p:ext uri="{BB962C8B-B14F-4D97-AF65-F5344CB8AC3E}">
        <p14:creationId xmlns:p14="http://schemas.microsoft.com/office/powerpoint/2010/main" val="13637957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015_PPT_UNC_V8.2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 bwMode="auto">
        <a:gradFill flip="none" rotWithShape="1">
          <a:gsLst>
            <a:gs pos="0">
              <a:schemeClr val="bg1">
                <a:lumMod val="65000"/>
                <a:tint val="66000"/>
                <a:satMod val="160000"/>
              </a:schemeClr>
            </a:gs>
            <a:gs pos="50000">
              <a:schemeClr val="bg1">
                <a:lumMod val="65000"/>
                <a:tint val="44500"/>
                <a:satMod val="160000"/>
              </a:schemeClr>
            </a:gs>
            <a:gs pos="100000">
              <a:schemeClr val="bg1">
                <a:lumMod val="65000"/>
                <a:tint val="23500"/>
                <a:satMod val="160000"/>
              </a:schemeClr>
            </a:gs>
          </a:gsLst>
          <a:lin ang="16200000" scaled="1"/>
          <a:tileRect/>
        </a:gradFill>
        <a:ln>
          <a:solidFill>
            <a:schemeClr val="accent1">
              <a:lumMod val="75000"/>
            </a:schemeClr>
          </a:solidFill>
          <a:headEnd/>
          <a:tailEnd/>
        </a:ln>
      </a:spPr>
      <a:bodyPr rtlCol="0" anchor="b">
        <a:prstTxWarp prst="textNoShape">
          <a:avLst/>
        </a:prstTxWarp>
      </a:bodyPr>
      <a:lstStyle>
        <a:defPPr algn="ctr">
          <a:spcBef>
            <a:spcPct val="0"/>
          </a:spcBef>
          <a:defRPr sz="1600" dirty="0">
            <a:solidFill>
              <a:srgbClr val="000000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 w="28575" cmpd="sng">
          <a:solidFill>
            <a:schemeClr val="accent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E6E6E6"/>
      </a:lt2>
      <a:accent1>
        <a:srgbClr val="FFFBCD"/>
      </a:accent1>
      <a:accent2>
        <a:srgbClr val="C2D0E3"/>
      </a:accent2>
      <a:accent3>
        <a:srgbClr val="2157A8"/>
      </a:accent3>
      <a:accent4>
        <a:srgbClr val="8A343D"/>
      </a:accent4>
      <a:accent5>
        <a:srgbClr val="A0BB97"/>
      </a:accent5>
      <a:accent6>
        <a:srgbClr val="42773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2015_PPT_UNC_V8.2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 bwMode="auto">
        <a:gradFill flip="none" rotWithShape="1">
          <a:gsLst>
            <a:gs pos="0">
              <a:schemeClr val="bg1">
                <a:lumMod val="65000"/>
                <a:tint val="66000"/>
                <a:satMod val="160000"/>
              </a:schemeClr>
            </a:gs>
            <a:gs pos="50000">
              <a:schemeClr val="bg1">
                <a:lumMod val="65000"/>
                <a:tint val="44500"/>
                <a:satMod val="160000"/>
              </a:schemeClr>
            </a:gs>
            <a:gs pos="100000">
              <a:schemeClr val="bg1">
                <a:lumMod val="65000"/>
                <a:tint val="23500"/>
                <a:satMod val="160000"/>
              </a:schemeClr>
            </a:gs>
          </a:gsLst>
          <a:lin ang="16200000" scaled="1"/>
          <a:tileRect/>
        </a:gradFill>
        <a:ln>
          <a:solidFill>
            <a:schemeClr val="accent1">
              <a:lumMod val="75000"/>
            </a:schemeClr>
          </a:solidFill>
          <a:headEnd/>
          <a:tailEnd/>
        </a:ln>
      </a:spPr>
      <a:bodyPr rtlCol="0" anchor="b">
        <a:prstTxWarp prst="textNoShape">
          <a:avLst/>
        </a:prstTxWarp>
      </a:bodyPr>
      <a:lstStyle>
        <a:defPPr algn="ctr">
          <a:spcBef>
            <a:spcPct val="0"/>
          </a:spcBef>
          <a:defRPr sz="1600" dirty="0">
            <a:solidFill>
              <a:srgbClr val="000000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 w="28575" cmpd="sng">
          <a:solidFill>
            <a:schemeClr val="accent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2015_PPT_UNC_V8.2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 bwMode="auto">
        <a:gradFill flip="none" rotWithShape="1">
          <a:gsLst>
            <a:gs pos="0">
              <a:schemeClr val="bg1">
                <a:lumMod val="65000"/>
                <a:tint val="66000"/>
                <a:satMod val="160000"/>
              </a:schemeClr>
            </a:gs>
            <a:gs pos="50000">
              <a:schemeClr val="bg1">
                <a:lumMod val="65000"/>
                <a:tint val="44500"/>
                <a:satMod val="160000"/>
              </a:schemeClr>
            </a:gs>
            <a:gs pos="100000">
              <a:schemeClr val="bg1">
                <a:lumMod val="65000"/>
                <a:tint val="23500"/>
                <a:satMod val="160000"/>
              </a:schemeClr>
            </a:gs>
          </a:gsLst>
          <a:lin ang="16200000" scaled="1"/>
          <a:tileRect/>
        </a:gradFill>
        <a:ln>
          <a:solidFill>
            <a:schemeClr val="accent1">
              <a:lumMod val="75000"/>
            </a:schemeClr>
          </a:solidFill>
          <a:headEnd/>
          <a:tailEnd/>
        </a:ln>
      </a:spPr>
      <a:bodyPr rtlCol="0" anchor="b">
        <a:prstTxWarp prst="textNoShape">
          <a:avLst/>
        </a:prstTxWarp>
      </a:bodyPr>
      <a:lstStyle>
        <a:defPPr algn="ctr">
          <a:spcBef>
            <a:spcPct val="0"/>
          </a:spcBef>
          <a:defRPr sz="1600" dirty="0">
            <a:solidFill>
              <a:srgbClr val="000000"/>
            </a:solidFill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>
        <a:ln w="28575" cmpd="sng">
          <a:solidFill>
            <a:schemeClr val="accent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2015_PPT_UNC_V8.28</Template>
  <TotalTime>748</TotalTime>
  <Words>120</Words>
  <Application>Microsoft Office PowerPoint</Application>
  <PresentationFormat>On-screen Show (4:3)</PresentationFormat>
  <Paragraphs>59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ＭＳ Ｐゴシック</vt:lpstr>
      <vt:lpstr>Arial</vt:lpstr>
      <vt:lpstr>Calibri</vt:lpstr>
      <vt:lpstr>Lucida Grande</vt:lpstr>
      <vt:lpstr>Lucida Handwriting</vt:lpstr>
      <vt:lpstr>Wingdings</vt:lpstr>
      <vt:lpstr>Wingdings 2</vt:lpstr>
      <vt:lpstr>2015_PPT_UNC_V8.28</vt:lpstr>
      <vt:lpstr>1_Office Theme</vt:lpstr>
      <vt:lpstr>1_2015_PPT_UNC_V8.28</vt:lpstr>
      <vt:lpstr>2_2015_PPT_UNC_V8.28</vt:lpstr>
      <vt:lpstr>ETA Design Study</vt:lpstr>
      <vt:lpstr>Initial Design of ETA</vt:lpstr>
      <vt:lpstr>Isometric View of ETA</vt:lpstr>
      <vt:lpstr>Side View of ETA</vt:lpstr>
      <vt:lpstr>Cross-Section: Distance from TCC</vt:lpstr>
      <vt:lpstr>Cross Section: External Dimensions (Lengths)</vt:lpstr>
      <vt:lpstr>Cross Section: Internal Dimensions (Widths/Diameters)</vt:lpstr>
      <vt:lpstr>Cross Section: Internal Dimensions (Lengths)</vt:lpstr>
      <vt:lpstr>Cross Section: Internal Dimensions (Widths/Diameters)</vt:lpstr>
    </vt:vector>
  </TitlesOfParts>
  <Company>LLNL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 Should not exceed two lines</dc:title>
  <dc:creator>Christensen, Kim</dc:creator>
  <cp:lastModifiedBy>James Bevins</cp:lastModifiedBy>
  <cp:revision>85</cp:revision>
  <cp:lastPrinted>2015-07-27T18:49:14Z</cp:lastPrinted>
  <dcterms:created xsi:type="dcterms:W3CDTF">2015-09-10T17:08:57Z</dcterms:created>
  <dcterms:modified xsi:type="dcterms:W3CDTF">2018-01-09T14:38:26Z</dcterms:modified>
</cp:coreProperties>
</file>